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b6f3f1f8f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b6f3f1f8f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6f3f1f8f6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6f3f1f8f6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b6f3f1f8f6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b6f3f1f8f6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b6f3f1f8f6_0_3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b6f3f1f8f6_0_3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b6f3f1f8f6_0_4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b6f3f1f8f6_0_4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b6f3f1f8f6_0_5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b6f3f1f8f6_0_5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AUTOLAYOU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-100" y="-125"/>
            <a:ext cx="9144000" cy="5143500"/>
          </a:xfrm>
          <a:prstGeom prst="rect">
            <a:avLst/>
          </a:prstGeom>
          <a:gradFill>
            <a:gsLst>
              <a:gs pos="0">
                <a:srgbClr val="696969"/>
              </a:gs>
              <a:gs pos="100000">
                <a:srgbClr val="1D1D1D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3"/>
          <p:cNvSpPr/>
          <p:nvPr/>
        </p:nvSpPr>
        <p:spPr>
          <a:xfrm>
            <a:off x="0" y="0"/>
            <a:ext cx="3789300" cy="5143500"/>
          </a:xfrm>
          <a:prstGeom prst="rect">
            <a:avLst/>
          </a:prstGeom>
          <a:solidFill>
            <a:srgbClr val="C6282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3"/>
          <p:cNvSpPr txBox="1"/>
          <p:nvPr>
            <p:ph type="title"/>
          </p:nvPr>
        </p:nvSpPr>
        <p:spPr>
          <a:xfrm>
            <a:off x="265500" y="316700"/>
            <a:ext cx="3163500" cy="26076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4283675" y="316700"/>
            <a:ext cx="4407300" cy="38340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  <a:defRPr sz="1800">
                <a:solidFill>
                  <a:srgbClr val="FFFFFF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2">
  <p:cSld name="AUTOLAYOUT_2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4"/>
          <p:cNvSpPr/>
          <p:nvPr/>
        </p:nvSpPr>
        <p:spPr>
          <a:xfrm>
            <a:off x="0" y="0"/>
            <a:ext cx="9144000" cy="1853400"/>
          </a:xfrm>
          <a:prstGeom prst="rect">
            <a:avLst/>
          </a:prstGeom>
          <a:gradFill>
            <a:gsLst>
              <a:gs pos="0">
                <a:srgbClr val="696969"/>
              </a:gs>
              <a:gs pos="100000">
                <a:srgbClr val="1D1D1D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4"/>
          <p:cNvSpPr/>
          <p:nvPr/>
        </p:nvSpPr>
        <p:spPr>
          <a:xfrm rot="-5400000">
            <a:off x="8350500" y="4274700"/>
            <a:ext cx="792600" cy="7926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4"/>
          <p:cNvSpPr/>
          <p:nvPr/>
        </p:nvSpPr>
        <p:spPr>
          <a:xfrm rot="-5400000">
            <a:off x="7289700" y="0"/>
            <a:ext cx="1853400" cy="1853400"/>
          </a:xfrm>
          <a:prstGeom prst="rtTriangle">
            <a:avLst/>
          </a:prstGeom>
          <a:solidFill>
            <a:srgbClr val="696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751700"/>
            <a:ext cx="6721500" cy="10074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2069750"/>
            <a:ext cx="8520600" cy="2499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3">
  <p:cSld name="AUTOLAYOUT_4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/>
          <p:nvPr/>
        </p:nvSpPr>
        <p:spPr>
          <a:xfrm>
            <a:off x="-100" y="-125"/>
            <a:ext cx="9144000" cy="5143500"/>
          </a:xfrm>
          <a:prstGeom prst="rect">
            <a:avLst/>
          </a:prstGeom>
          <a:gradFill>
            <a:gsLst>
              <a:gs pos="0">
                <a:srgbClr val="696969"/>
              </a:gs>
              <a:gs pos="100000">
                <a:srgbClr val="1D1D1D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5"/>
          <p:cNvSpPr/>
          <p:nvPr/>
        </p:nvSpPr>
        <p:spPr>
          <a:xfrm>
            <a:off x="0" y="0"/>
            <a:ext cx="3789300" cy="5143500"/>
          </a:xfrm>
          <a:prstGeom prst="rect">
            <a:avLst/>
          </a:prstGeom>
          <a:solidFill>
            <a:srgbClr val="C6282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type="title"/>
          </p:nvPr>
        </p:nvSpPr>
        <p:spPr>
          <a:xfrm>
            <a:off x="265500" y="316700"/>
            <a:ext cx="3163500" cy="26076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b="1" sz="36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b="1" sz="36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b="1" sz="36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b="1" sz="36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b="1" sz="36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b="1" sz="36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b="1" sz="36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b="1" sz="36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b="1" sz="36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4283675" y="316700"/>
            <a:ext cx="4407300" cy="38340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  <a:defRPr sz="1800">
                <a:solidFill>
                  <a:srgbClr val="FFFFFF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69" name="Google Shape;6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4">
  <p:cSld name="AUTOLAYOUT_6">
    <p:bg>
      <p:bgPr>
        <a:solidFill>
          <a:srgbClr val="FFFFFF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6"/>
          <p:cNvSpPr/>
          <p:nvPr/>
        </p:nvSpPr>
        <p:spPr>
          <a:xfrm>
            <a:off x="0" y="0"/>
            <a:ext cx="4583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 txBox="1"/>
          <p:nvPr>
            <p:ph type="title"/>
          </p:nvPr>
        </p:nvSpPr>
        <p:spPr>
          <a:xfrm>
            <a:off x="363750" y="554850"/>
            <a:ext cx="3855900" cy="40338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4947374" y="554850"/>
            <a:ext cx="3855900" cy="40338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5" name="Google Shape;75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1">
  <p:cSld name="AUTOLAYOUT_7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7"/>
          <p:cNvSpPr/>
          <p:nvPr/>
        </p:nvSpPr>
        <p:spPr>
          <a:xfrm>
            <a:off x="0" y="0"/>
            <a:ext cx="9144000" cy="1853400"/>
          </a:xfrm>
          <a:prstGeom prst="rect">
            <a:avLst/>
          </a:prstGeom>
          <a:gradFill>
            <a:gsLst>
              <a:gs pos="0">
                <a:srgbClr val="696969"/>
              </a:gs>
              <a:gs pos="100000">
                <a:srgbClr val="1D1D1D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7"/>
          <p:cNvSpPr/>
          <p:nvPr/>
        </p:nvSpPr>
        <p:spPr>
          <a:xfrm rot="-5400000">
            <a:off x="8350500" y="4274700"/>
            <a:ext cx="792600" cy="7926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7"/>
          <p:cNvSpPr/>
          <p:nvPr/>
        </p:nvSpPr>
        <p:spPr>
          <a:xfrm rot="-5400000">
            <a:off x="7289700" y="0"/>
            <a:ext cx="1853400" cy="1853400"/>
          </a:xfrm>
          <a:prstGeom prst="rtTriangle">
            <a:avLst/>
          </a:prstGeom>
          <a:solidFill>
            <a:srgbClr val="C6282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751700"/>
            <a:ext cx="6721500" cy="10074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2069750"/>
            <a:ext cx="8520600" cy="2499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3" name="Google Shape;8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ctrTitle"/>
          </p:nvPr>
        </p:nvSpPr>
        <p:spPr>
          <a:xfrm>
            <a:off x="311700" y="744575"/>
            <a:ext cx="8520600" cy="98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 articles indefinis</a:t>
            </a:r>
            <a:endParaRPr/>
          </a:p>
        </p:txBody>
      </p:sp>
      <p:sp>
        <p:nvSpPr>
          <p:cNvPr id="89" name="Google Shape;89;p18"/>
          <p:cNvSpPr txBox="1"/>
          <p:nvPr>
            <p:ph idx="1" type="subTitle"/>
          </p:nvPr>
        </p:nvSpPr>
        <p:spPr>
          <a:xfrm>
            <a:off x="311700" y="1729775"/>
            <a:ext cx="8520600" cy="189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 - masculine nouns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Une feminine nouns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 - plural nouns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265500" y="316700"/>
            <a:ext cx="3163500" cy="260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4283675" y="316700"/>
            <a:ext cx="4407300" cy="383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 stylo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Un garcon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Un jour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Une chambre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Une fille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Une femme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Des gateux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Des photos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751700"/>
            <a:ext cx="6721500" cy="100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 articles definis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2069750"/>
            <a:ext cx="8520600" cy="24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 - for all masculine nouns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La - for all feminine nouns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Les- for plural nouns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L’ for nouns starting with vowel.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265500" y="316700"/>
            <a:ext cx="3163500" cy="260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4283675" y="316700"/>
            <a:ext cx="4407300" cy="383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 stylo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Le garcon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Le drapeau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La femme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La fille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La dame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Les cadeaux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Des pays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Apprenons quelque vocabulaire</a:t>
            </a:r>
            <a:endParaRPr/>
          </a:p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 stylo       		 a pen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Une gomme		an eraser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Un dossier  		a file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Un taille-crayon		a sharner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Une trousse 		a pouch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Une règle		a rulker /a scale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Un cahier			a note-book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Un papier 		a paper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Un crayon 		a pencil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rmAutofit fontScale="90000"/>
          </a:bodyPr>
          <a:lstStyle/>
          <a:p>
            <a:pPr indent="-28575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 maison</a:t>
            </a:r>
            <a:endParaRPr/>
          </a:p>
        </p:txBody>
      </p:sp>
      <p:sp>
        <p:nvSpPr>
          <p:cNvPr id="119" name="Google Shape;119;p2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 salon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Une chambre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Une  cuisine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Une salle a manger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Une</a:t>
            </a:r>
            <a:r>
              <a:rPr lang="en"/>
              <a:t> salle de bain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Un balcon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Un garage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Un rez de chaussee</a:t>
            </a:r>
            <a:endParaRPr/>
          </a:p>
        </p:txBody>
      </p:sp>
      <p:sp>
        <p:nvSpPr>
          <p:cNvPr id="120" name="Google Shape;120;p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hall/living room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 room/a </a:t>
            </a:r>
            <a:r>
              <a:rPr lang="en"/>
              <a:t>bedroom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 kitchen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 dining room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 bathroom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 balcony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 garage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 ground floor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7" name="Google Shape;12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8975" y="624350"/>
            <a:ext cx="6540876" cy="4221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